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66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472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6531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924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1472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4342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7932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2931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802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456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182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31948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06575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8308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267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65136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267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BF95BB-A9E3-460A-8357-5354A3F71F1B}" type="datetimeFigureOut">
              <a:rPr lang="th-TH" smtClean="0"/>
              <a:t>26/06/64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CC3A9DC-34C7-4CAC-ADCA-F51E55022F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6252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14856" y="473138"/>
            <a:ext cx="9649968" cy="3696526"/>
          </a:xfrm>
        </p:spPr>
        <p:txBody>
          <a:bodyPr>
            <a:normAutofit/>
          </a:bodyPr>
          <a:lstStyle/>
          <a:p>
            <a:pPr algn="ctr"/>
            <a:r>
              <a:rPr lang="th-TH" sz="9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วิธีการเขียนข่าว</a:t>
            </a:r>
            <a:endParaRPr lang="th-TH" sz="9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105331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ตัวแทนเนื้อหา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744" y="1408176"/>
            <a:ext cx="6843927" cy="3095260"/>
          </a:xfrm>
        </p:spPr>
      </p:pic>
      <p:sp>
        <p:nvSpPr>
          <p:cNvPr id="6" name="กล่องข้อความ 5"/>
          <p:cNvSpPr txBox="1"/>
          <p:nvPr/>
        </p:nvSpPr>
        <p:spPr>
          <a:xfrm>
            <a:off x="649224" y="448056"/>
            <a:ext cx="3035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1.การเขียนข่าวใหม่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2369276" y="5166360"/>
            <a:ext cx="7964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dirty="0" smtClean="0"/>
              <a:t>คลิกเลือกเมนู </a:t>
            </a:r>
          </a:p>
          <a:p>
            <a:pPr marL="514350" indent="-514350">
              <a:buAutoNum type="arabicPeriod"/>
            </a:pPr>
            <a:r>
              <a:rPr lang="th-TH" dirty="0" smtClean="0"/>
              <a:t>2.เลือก เขียนเรื่องใหม่ซึ่งค าสั่งดังกล่าวจะมีอยู่ 2 จุดดังภาพ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37912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79" y="1363089"/>
            <a:ext cx="4888497" cy="2696847"/>
          </a:xfrm>
          <a:prstGeom prst="rect">
            <a:avLst/>
          </a:prstGeom>
        </p:spPr>
      </p:pic>
      <p:sp>
        <p:nvSpPr>
          <p:cNvPr id="5" name="กล่องข้อความ 4"/>
          <p:cNvSpPr txBox="1"/>
          <p:nvPr/>
        </p:nvSpPr>
        <p:spPr>
          <a:xfrm>
            <a:off x="2148840" y="365760"/>
            <a:ext cx="7763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3.เมื่อคลิกเลือกเมนูเขียนเรื่องใหม่แล้วจะปรากฏหน้าต่างให้เขียนเรื่องใหม่ดังภาพ 5 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728" y="4059936"/>
            <a:ext cx="4947172" cy="2589429"/>
          </a:xfrm>
          <a:prstGeom prst="rect">
            <a:avLst/>
          </a:prstGeom>
        </p:spPr>
      </p:pic>
      <p:sp>
        <p:nvSpPr>
          <p:cNvPr id="7" name="กล่องข้อความ 6"/>
          <p:cNvSpPr txBox="1"/>
          <p:nvPr/>
        </p:nvSpPr>
        <p:spPr>
          <a:xfrm>
            <a:off x="768096" y="4535424"/>
            <a:ext cx="5669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/>
              <a:t>ป้ายก ากับ (</a:t>
            </a:r>
            <a:r>
              <a:rPr lang="en-US" sz="1600" dirty="0" smtClean="0"/>
              <a:t>Tags) </a:t>
            </a:r>
            <a:r>
              <a:rPr lang="th-TH" sz="1600" dirty="0" smtClean="0"/>
              <a:t>หรือที่เรียกกันว่าคีย์เวิร์ด (</a:t>
            </a:r>
            <a:r>
              <a:rPr lang="en-US" sz="1600" dirty="0" smtClean="0"/>
              <a:t>Keyword) </a:t>
            </a:r>
            <a:r>
              <a:rPr lang="th-TH" sz="1600" dirty="0" smtClean="0"/>
              <a:t>หรือค าค้นสิ่งที่จะบ่งบอกว่าบทความนั้นๆ เกี่ยวกับเรื่องอะไร ที่ใช้อธิบายเรื่องที่น าเสนอเนื้อหาในบล็อกหรือในเว็บไซต์ต่าง ๆ การใส่ </a:t>
            </a:r>
            <a:r>
              <a:rPr lang="en-US" sz="1600" dirty="0" smtClean="0"/>
              <a:t>Tags </a:t>
            </a:r>
            <a:r>
              <a:rPr lang="th-TH" sz="1600" dirty="0" smtClean="0"/>
              <a:t>จะนิยมใส่เป็นค าสั้น ๆ เพื่อให้ผู้เข้ามาอ่านเว็บไซต์สามารถค้นหาข้อมูลได้สะดวกขึ้น ซึ่งการใส่ </a:t>
            </a:r>
            <a:r>
              <a:rPr lang="en-US" sz="1600" dirty="0" smtClean="0"/>
              <a:t>Tags </a:t>
            </a:r>
            <a:r>
              <a:rPr lang="th-TH" sz="1600" dirty="0" smtClean="0"/>
              <a:t>นี้จะช่วยให้ค </a:t>
            </a:r>
            <a:r>
              <a:rPr lang="th-TH" sz="1600" dirty="0" err="1" smtClean="0"/>
              <a:t>าค้</a:t>
            </a:r>
            <a:r>
              <a:rPr lang="th-TH" sz="1600" dirty="0" smtClean="0"/>
              <a:t>นของเนื้อหาในเว็บของเราถูก </a:t>
            </a:r>
            <a:r>
              <a:rPr lang="en-US" sz="1600" dirty="0" smtClean="0"/>
              <a:t>Search Engine </a:t>
            </a:r>
            <a:r>
              <a:rPr lang="th-TH" sz="1600" dirty="0" smtClean="0"/>
              <a:t>ต่างๆ เช่น </a:t>
            </a:r>
            <a:r>
              <a:rPr lang="en-US" sz="1600" dirty="0" smtClean="0"/>
              <a:t>Google Yahoo </a:t>
            </a:r>
            <a:r>
              <a:rPr lang="th-TH" sz="1600" dirty="0" smtClean="0"/>
              <a:t>หรือตัวอื่น ๆ น า </a:t>
            </a:r>
            <a:r>
              <a:rPr lang="en-US" sz="1600" dirty="0" smtClean="0"/>
              <a:t>Tags </a:t>
            </a:r>
            <a:r>
              <a:rPr lang="th-TH" sz="1600" dirty="0" smtClean="0"/>
              <a:t>ไปจัดเก็บไว้ส </a:t>
            </a:r>
            <a:r>
              <a:rPr lang="th-TH" sz="1600" dirty="0" err="1" smtClean="0"/>
              <a:t>าห</a:t>
            </a:r>
            <a:r>
              <a:rPr lang="th-TH" sz="1600" dirty="0" smtClean="0"/>
              <a:t>รับการค้นหาข้อมูลผ่าน </a:t>
            </a:r>
            <a:r>
              <a:rPr lang="en-US" sz="1600" dirty="0" smtClean="0"/>
              <a:t>Google </a:t>
            </a:r>
            <a:r>
              <a:rPr lang="th-TH" sz="1600" dirty="0" smtClean="0"/>
              <a:t>หรือ </a:t>
            </a:r>
            <a:r>
              <a:rPr lang="en-US" sz="1600" dirty="0" smtClean="0"/>
              <a:t>Search Engine </a:t>
            </a:r>
            <a:r>
              <a:rPr lang="th-TH" sz="1600" dirty="0" smtClean="0"/>
              <a:t>ตัวอื่น ๆ การใส่ </a:t>
            </a:r>
            <a:r>
              <a:rPr lang="en-US" sz="1600" dirty="0" smtClean="0"/>
              <a:t>Tags </a:t>
            </a:r>
            <a:r>
              <a:rPr lang="th-TH" sz="1600" dirty="0" smtClean="0"/>
              <a:t>ที่ถูกต้องและเหมาะสมจะช่วยให้เว็บติดอันดับต้น ๆ ของ </a:t>
            </a:r>
            <a:r>
              <a:rPr lang="en-US" sz="1600" dirty="0" smtClean="0"/>
              <a:t>Search Engine </a:t>
            </a:r>
            <a:r>
              <a:rPr lang="th-TH" sz="1600" dirty="0" smtClean="0"/>
              <a:t>ได้   ตั้งรูปพิเศษ คือ ค าสั่งที่ใช้ส </a:t>
            </a:r>
            <a:r>
              <a:rPr lang="th-TH" sz="1600" dirty="0" err="1" smtClean="0"/>
              <a:t>าห</a:t>
            </a:r>
            <a:r>
              <a:rPr lang="th-TH" sz="1600" dirty="0" smtClean="0"/>
              <a:t>รับการตั้งค่ารูป  ปุ่มเผยแพร่ คือ ปุ่มที่ใช้บันทึกหน้าของเรื่องเมื่อเขียนเรื่องเรียบร้อยแล้วต้องการให้เนื้อหาที่เขียนเผยแพร่อยู่บนหน้าเว็บไซต์หรือ </a:t>
            </a:r>
            <a:r>
              <a:rPr lang="en-US" sz="1600" dirty="0" smtClean="0"/>
              <a:t>Blog </a:t>
            </a:r>
            <a:r>
              <a:rPr lang="th-TH" sz="1600" dirty="0" smtClean="0"/>
              <a:t>ให้คลิกเลือกปุ่ม เผยแพร</a:t>
            </a:r>
            <a:endParaRPr lang="th-TH" sz="1600" dirty="0"/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6711696" y="1363090"/>
            <a:ext cx="5010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srgbClr val="FF0000"/>
                </a:solidFill>
              </a:rPr>
              <a:t>คำอธิบาย</a:t>
            </a:r>
            <a:r>
              <a:rPr lang="th-TH" sz="1600" dirty="0"/>
              <a:t>      ชื่อเรื่อง ให้ผู้เขียนใส่ข้อชื่อหัวข้อข่าว หรือหัวข้อของเรื่องที่ต้องการเผยแพร่ลงในเว็บไซต์   เนื้อหา เนื้อหาคือรายละเอียดข้อมูลต่าง ๆ ที่ต้องการอธิบายลงในข่าวข้อมูลที่สามารถใส่ในส่วนนี้ได้ประกอบไปด้วยข้อมูลที่เป็น ข้อมูลประเภทตัวอักษร  รูปภาพ  ภาพเคลื่อนไหวหรือคลิป </a:t>
            </a:r>
            <a:r>
              <a:rPr lang="en-US" sz="1600" dirty="0"/>
              <a:t>Video   All in One SEO Pack </a:t>
            </a:r>
            <a:r>
              <a:rPr lang="th-TH" sz="1600" dirty="0"/>
              <a:t>ค าว่า </a:t>
            </a:r>
            <a:r>
              <a:rPr lang="en-US" sz="1600" dirty="0"/>
              <a:t>SEO </a:t>
            </a:r>
            <a:r>
              <a:rPr lang="th-TH" sz="1600" dirty="0"/>
              <a:t>ย่อมาจากค าว่า </a:t>
            </a:r>
            <a:r>
              <a:rPr lang="en-US" sz="1600" dirty="0"/>
              <a:t>Search Engine Optimization </a:t>
            </a:r>
            <a:r>
              <a:rPr lang="th-TH" sz="1600" dirty="0"/>
              <a:t>คือ </a:t>
            </a:r>
            <a:r>
              <a:rPr lang="en-US" sz="1600" dirty="0"/>
              <a:t>Plugin </a:t>
            </a:r>
            <a:r>
              <a:rPr lang="th-TH" sz="1600" dirty="0"/>
              <a:t>ที่ช่วยให้ </a:t>
            </a:r>
            <a:r>
              <a:rPr lang="en-US" sz="1600" dirty="0"/>
              <a:t>Search Engine </a:t>
            </a:r>
            <a:r>
              <a:rPr lang="th-TH" sz="1600" dirty="0"/>
              <a:t>ค้นหาเว็บของเราเจอเป็นอันดับต้น ๆ เวลาที่มีผู้ใช้ระบุค าค้น ที่ตรงกับเนื้อหาของเว็บไซต์   หมวดหมู่ คือการคลิกเลือกให้เรื่องที่เขียนแสดงข้อมูลทั้งหมดอยู่ในหมวดหมู่ใด วิธีการใช้งานให้คลิกเลือกช่องสี่เหลี่ยมด้านหน้าข้อความเพื่อเลือกหมวดหมู่ว่าเรื่องที่เขียนให้อยู่ในหมวดหมู่ที่ต้องการหากเรื่องนั้นมีเนื้อหาอยู่ในหลายหมวดหมู่ให้คลิกเลือกหน้าหมวดหมู่ที่ต้องการ</a:t>
            </a:r>
          </a:p>
        </p:txBody>
      </p:sp>
    </p:spTree>
    <p:extLst>
      <p:ext uri="{BB962C8B-B14F-4D97-AF65-F5344CB8AC3E}">
        <p14:creationId xmlns:p14="http://schemas.microsoft.com/office/powerpoint/2010/main" val="2466151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888508" y="2967335"/>
            <a:ext cx="4414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54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จบการสอนการเขียนข่าว</a:t>
            </a:r>
            <a:endParaRPr lang="th-TH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7425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ส้นบาง">
  <a:themeElements>
    <a:clrScheme name="เส้นบา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เส้นบา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เส้นบา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</TotalTime>
  <Words>377</Words>
  <Application>Microsoft Office PowerPoint</Application>
  <PresentationFormat>แบบจอกว้าง</PresentationFormat>
  <Paragraphs>8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8" baseType="lpstr">
      <vt:lpstr>Century Gothic</vt:lpstr>
      <vt:lpstr>DilleniaUPC</vt:lpstr>
      <vt:lpstr>Wingdings 3</vt:lpstr>
      <vt:lpstr>เส้นบาง</vt:lpstr>
      <vt:lpstr>วิธีการเขียนข่าว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วิธีการเขียนข่าว</dc:title>
  <dc:creator>ACER</dc:creator>
  <cp:lastModifiedBy>ACER</cp:lastModifiedBy>
  <cp:revision>5</cp:revision>
  <dcterms:created xsi:type="dcterms:W3CDTF">2021-06-26T01:55:03Z</dcterms:created>
  <dcterms:modified xsi:type="dcterms:W3CDTF">2021-06-26T02:29:31Z</dcterms:modified>
</cp:coreProperties>
</file>